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14C72415-6404-5943-808E-69E86893F6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768252"/>
            <a:ext cx="10597019" cy="219205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1</cp:revision>
  <dcterms:created xsi:type="dcterms:W3CDTF">2021-07-20T16:56:49Z</dcterms:created>
  <dcterms:modified xsi:type="dcterms:W3CDTF">2021-07-20T16:58:24Z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